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19"/>
    <p:sldId id="269" r:id="rId2"/>
    <p:sldId id="256" r:id="rId3"/>
    <p:sldId id="270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40"/>
  </p:normalViewPr>
  <p:slideViewPr>
    <p:cSldViewPr snapToGrid="0" snapToObjects="1">
      <p:cViewPr>
        <p:scale>
          <a:sx n="110" d="100"/>
          <a:sy n="110" d="100"/>
        </p:scale>
        <p:origin x="239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Relationship Id="rId8" Type="http://schemas.openxmlformats.org/officeDocument/2006/relationships/slide" Target="slides/slide8.xml"/><Relationship Id="rId9" Type="http://schemas.openxmlformats.org/officeDocument/2006/relationships/slide" Target="slides/slide9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4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00" y="700000"/>
            <a:ext cx="6492400" cy="19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r>
              <a:rPr sz="3400" b="1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Affiches des lettres et des gestes</a:t>
            </a:r>
          </a:p>
          <a:p>
            <a:pPr>
              <a:spcBef>
                <a:spcPts val="1400"/>
              </a:spcBef>
            </a:pPr>
            <a:r>
              <a:rPr sz="1700" b="0" i="1">
                <a:solidFill>
                  <a:srgbClr val="5A5A5A"/>
                </a:solidFill>
                <a:latin typeface="Andika"/>
                <a:ea typeface="Andika"/>
                <a:cs typeface="Andika"/>
              </a:rPr>
              <a:t>Du rythme aux phonèmes : un guide pour travailler la conscience phonémique par la musique et les gestes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00" y="2700000"/>
            <a:ext cx="6492400" cy="42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r>
              <a:rPr sz="2200" b="1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Comment utiliser ces affiches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Chaque affiche montre une lettre (majuscule et minuscule) et le geste associé à son phonème.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Les gestes sont ceux de la méthode Borel-Maisonny.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Le E correspond au son de « le » et le É au son de « été ».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Les cartes de l’alphabet servent à la préparation de la séance, puis sont mises de côté. Pendant les activités, la personne qui anime fait elle-même les gestes avec les élèves.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Les affiches peuvent être affichées en classe, en complément des activités.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00" y="6850000"/>
            <a:ext cx="6492400" cy="3000000"/>
          </a:xfrm>
          <a:prstGeom prst="rect">
            <a:avLst/>
          </a:prstGeom>
          <a:noFill/>
        </p:spPr>
        <p:txBody>
          <a:bodyPr wrap="square" anchor="t" lIns="0" rIns="0">
            <a:spAutoFit/>
          </a:bodyPr>
          <a:lstStyle/>
          <a:p>
            <a:r>
              <a:rPr sz="2200" b="1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Crédits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Illustrations générées à l’aide d’un outil d’intelligence artificielle.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Ces affiches peuvent être utilisées, partagées et adaptées à des fins non commerciales, en citant la source. Licence Creative Commons Attribution - Pas d’utilisation commerciale 4.0 International (CC BY-NC 4.0).</a:t>
            </a:r>
          </a:p>
          <a:p>
            <a:pPr marL="300000" indent="-300000">
              <a:spcBef>
                <a:spcPts val="1100"/>
              </a:spcBef>
              <a:buChar char="•"/>
            </a:pPr>
            <a:r>
              <a:rPr sz="1800" b="0" i="0">
                <a:solidFill>
                  <a:srgbClr val="000000"/>
                </a:solidFill>
                <a:latin typeface="Andika"/>
                <a:ea typeface="Andika"/>
                <a:cs typeface="Andika"/>
              </a:rPr>
              <a:t>Pour citer le guide : Raymond (2026).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 dirty="0">
                <a:solidFill>
                  <a:srgbClr val="000000"/>
                </a:solidFill>
                <a:latin typeface="Andika"/>
              </a:rPr>
              <a:t>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 dirty="0">
                <a:solidFill>
                  <a:srgbClr val="000000"/>
                </a:solidFill>
                <a:latin typeface="Andika"/>
              </a:rPr>
              <a:t>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 dirty="0">
                <a:solidFill>
                  <a:srgbClr val="000000"/>
                </a:solidFill>
                <a:latin typeface="Andika"/>
              </a:rPr>
              <a:t>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 dirty="0">
                <a:solidFill>
                  <a:srgbClr val="000000"/>
                </a:solidFill>
                <a:latin typeface="Andika"/>
              </a:rPr>
              <a:t>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v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é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J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j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88" y="292608"/>
            <a:ext cx="4663440" cy="947318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697480" y="228600"/>
            <a:ext cx="64008" cy="9601200"/>
          </a:xfrm>
          <a:prstGeom prst="rect">
            <a:avLst/>
          </a:prstGeom>
          <a:solidFill>
            <a:srgbClr val="009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55448" y="155448"/>
            <a:ext cx="7461504" cy="9747504"/>
          </a:xfrm>
          <a:prstGeom prst="roundRect">
            <a:avLst/>
          </a:prstGeom>
          <a:noFill/>
          <a:ln w="77724">
            <a:solidFill>
              <a:srgbClr val="0091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23317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0" b="1">
                <a:solidFill>
                  <a:srgbClr val="000000"/>
                </a:solidFill>
                <a:latin typeface="Andika"/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5074920"/>
            <a:ext cx="20574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7000" b="1">
                <a:solidFill>
                  <a:srgbClr val="000000"/>
                </a:solidFill>
                <a:latin typeface="Andika"/>
              </a:rPr>
              <a:t>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26</Words>
  <Application>Microsoft Macintosh PowerPoint</Application>
  <PresentationFormat>Personnalisé</PresentationFormat>
  <Paragraphs>26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/>
  <cp:keywords/>
  <dc:description>generated using python-pptx</dc:description>
  <cp:lastModifiedBy>Julie Raymond</cp:lastModifiedBy>
  <cp:revision>3</cp:revision>
  <dcterms:created xsi:type="dcterms:W3CDTF">2013-01-27T09:14:16Z</dcterms:created>
  <dcterms:modified xsi:type="dcterms:W3CDTF">2026-10-25T15:59:55Z</dcterms:modified>
  <cp:category/>
</cp:coreProperties>
</file>